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062" y="19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20040-D672-459B-ABDA-5B2E193C0713}" type="datetimeFigureOut">
              <a:rPr lang="th-TH" smtClean="0"/>
              <a:t>05/11/63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A4077-D415-4AE2-933F-225C008C66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20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A4077-D415-4AE2-933F-225C008C6600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4626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DB55-80AD-4802-B594-965AFBBB8348}" type="datetimeFigureOut">
              <a:rPr lang="th-TH" smtClean="0"/>
              <a:t>05/11/63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34BD-C7C4-4D9C-B1DD-A195FE3245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3920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DB55-80AD-4802-B594-965AFBBB8348}" type="datetimeFigureOut">
              <a:rPr lang="th-TH" smtClean="0"/>
              <a:t>05/11/63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34BD-C7C4-4D9C-B1DD-A195FE3245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266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7181850" y="274647"/>
            <a:ext cx="222885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95300" y="274647"/>
            <a:ext cx="652145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DB55-80AD-4802-B594-965AFBBB8348}" type="datetimeFigureOut">
              <a:rPr lang="th-TH" smtClean="0"/>
              <a:t>05/11/63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34BD-C7C4-4D9C-B1DD-A195FE3245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382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DB55-80AD-4802-B594-965AFBBB8348}" type="datetimeFigureOut">
              <a:rPr lang="th-TH" smtClean="0"/>
              <a:t>05/11/63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34BD-C7C4-4D9C-B1DD-A195FE3245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947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DB55-80AD-4802-B594-965AFBBB8348}" type="datetimeFigureOut">
              <a:rPr lang="th-TH" smtClean="0"/>
              <a:t>05/11/63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34BD-C7C4-4D9C-B1DD-A195FE3245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9107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DB55-80AD-4802-B594-965AFBBB8348}" type="datetimeFigureOut">
              <a:rPr lang="th-TH" smtClean="0"/>
              <a:t>05/11/63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34BD-C7C4-4D9C-B1DD-A195FE3245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002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DB55-80AD-4802-B594-965AFBBB8348}" type="datetimeFigureOut">
              <a:rPr lang="th-TH" smtClean="0"/>
              <a:t>05/11/63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34BD-C7C4-4D9C-B1DD-A195FE3245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733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DB55-80AD-4802-B594-965AFBBB8348}" type="datetimeFigureOut">
              <a:rPr lang="th-TH" smtClean="0"/>
              <a:t>05/11/63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34BD-C7C4-4D9C-B1DD-A195FE3245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2042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DB55-80AD-4802-B594-965AFBBB8348}" type="datetimeFigureOut">
              <a:rPr lang="th-TH" smtClean="0"/>
              <a:t>05/11/63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34BD-C7C4-4D9C-B1DD-A195FE3245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662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72972" y="273059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DB55-80AD-4802-B594-965AFBBB8348}" type="datetimeFigureOut">
              <a:rPr lang="th-TH" smtClean="0"/>
              <a:t>05/11/63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34BD-C7C4-4D9C-B1DD-A195FE3245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2637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DB55-80AD-4802-B594-965AFBBB8348}" type="datetimeFigureOut">
              <a:rPr lang="th-TH" smtClean="0"/>
              <a:t>05/11/63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534BD-C7C4-4D9C-B1DD-A195FE3245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9353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95300" y="635635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9DB55-80AD-4802-B594-965AFBBB8348}" type="datetimeFigureOut">
              <a:rPr lang="th-TH" smtClean="0"/>
              <a:t>05/11/63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384550" y="6356359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7099300" y="635635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534BD-C7C4-4D9C-B1DD-A195FE3245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765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3.wdp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microsoft.com/office/2007/relationships/hdphoto" Target="../media/hdphoto2.wdp"/><Relationship Id="rId5" Type="http://schemas.openxmlformats.org/officeDocument/2006/relationships/image" Target="../media/image3.png"/><Relationship Id="rId15" Type="http://schemas.microsoft.com/office/2007/relationships/hdphoto" Target="../media/hdphoto4.wdp"/><Relationship Id="rId10" Type="http://schemas.openxmlformats.org/officeDocument/2006/relationships/image" Target="../media/image7.png"/><Relationship Id="rId4" Type="http://schemas.openxmlformats.org/officeDocument/2006/relationships/image" Target="../media/image2.jpg"/><Relationship Id="rId9" Type="http://schemas.microsoft.com/office/2007/relationships/hdphoto" Target="../media/hdphoto1.wdp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0"/>
            <a:ext cx="32904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290400" y="6393"/>
            <a:ext cx="33048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310800" y="-6393"/>
            <a:ext cx="32904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601201" y="0"/>
            <a:ext cx="32904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01" y="7782"/>
            <a:ext cx="3263040" cy="2388405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024" y="2396187"/>
            <a:ext cx="3293097" cy="4455420"/>
          </a:xfrm>
          <a:prstGeom prst="rect">
            <a:avLst/>
          </a:prstGeom>
          <a:ln>
            <a:noFill/>
          </a:ln>
        </p:spPr>
      </p:pic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9"/>
          <a:stretch/>
        </p:blipFill>
        <p:spPr>
          <a:xfrm>
            <a:off x="3288369" y="-6393"/>
            <a:ext cx="3306831" cy="2402580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86"/>
          <a:stretch/>
        </p:blipFill>
        <p:spPr>
          <a:xfrm>
            <a:off x="3290400" y="2312091"/>
            <a:ext cx="3304800" cy="4539516"/>
          </a:xfrm>
          <a:prstGeom prst="rect">
            <a:avLst/>
          </a:prstGeom>
          <a:ln>
            <a:noFill/>
          </a:ln>
        </p:spPr>
      </p:pic>
      <p:pic>
        <p:nvPicPr>
          <p:cNvPr id="20" name="รูปภาพ 1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5"/>
          <a:stretch/>
        </p:blipFill>
        <p:spPr>
          <a:xfrm>
            <a:off x="-17345" y="-6393"/>
            <a:ext cx="3305714" cy="6870786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89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00" y="4830514"/>
            <a:ext cx="297756" cy="297756"/>
          </a:xfrm>
          <a:prstGeom prst="rect">
            <a:avLst/>
          </a:prstGeom>
        </p:spPr>
      </p:pic>
      <p:sp>
        <p:nvSpPr>
          <p:cNvPr id="22" name="สี่เหลี่ยมผืนผ้า 21"/>
          <p:cNvSpPr/>
          <p:nvPr/>
        </p:nvSpPr>
        <p:spPr>
          <a:xfrm>
            <a:off x="6609599" y="5205822"/>
            <a:ext cx="3296401" cy="13542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ศูนย์พัฒนาเด็กเล็ก</a:t>
            </a:r>
            <a:r>
              <a:rPr lang="th-TH" sz="18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อบต</a:t>
            </a:r>
            <a:r>
              <a:rPr lang="th-TH" sz="1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.ปากน้ำปราณ</a:t>
            </a:r>
          </a:p>
          <a:p>
            <a:pPr algn="ctr"/>
            <a:r>
              <a:rPr lang="th-TH" sz="1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สังกัดองค์การบริหารส่วนตำบลปากน้ำปราณ</a:t>
            </a:r>
          </a:p>
          <a:p>
            <a:pPr algn="ctr"/>
            <a:r>
              <a:rPr lang="th-TH" sz="1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อำเภอปราณบุรี   จังหวัดประจวบคีรีขันธ์</a:t>
            </a:r>
          </a:p>
          <a:p>
            <a:pPr algn="ctr"/>
            <a:endParaRPr lang="th-TH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4" name="รูปภาพ 2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89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02" y="6351187"/>
            <a:ext cx="151998" cy="15199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765760" y="6074188"/>
            <a:ext cx="3105191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88/8 ม.3 ต.ปากน้ำปราณ อ.ปราณบุรี  จ.ประจวบคีรีขันธ์</a:t>
            </a:r>
            <a:endParaRPr lang="th-TH" sz="1200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7" name="รูปภาพ 2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987" y="6366008"/>
            <a:ext cx="144015" cy="14401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050956" y="6400230"/>
            <a:ext cx="2805017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200" dirty="0" smtClean="0">
                <a:latin typeface="TH SarabunPSK" pitchFamily="34" charset="-34"/>
                <a:cs typeface="TH SarabunPSK" pitchFamily="34" charset="-34"/>
              </a:rPr>
              <a:t> ศูนย์</a:t>
            </a:r>
            <a:r>
              <a:rPr lang="th-TH" sz="1200" dirty="0" smtClean="0">
                <a:latin typeface="TH SarabunPSK" pitchFamily="34" charset="-34"/>
                <a:cs typeface="TH SarabunPSK" pitchFamily="34" charset="-34"/>
              </a:rPr>
              <a:t>พัฒนาเด็กเล็ก</a:t>
            </a:r>
            <a:r>
              <a:rPr lang="th-TH" sz="1200" dirty="0" err="1" smtClean="0">
                <a:latin typeface="TH SarabunPSK" pitchFamily="34" charset="-34"/>
                <a:cs typeface="TH SarabunPSK" pitchFamily="34" charset="-34"/>
              </a:rPr>
              <a:t>อบต</a:t>
            </a:r>
            <a:r>
              <a:rPr lang="th-TH" sz="1200" dirty="0" smtClean="0">
                <a:latin typeface="TH SarabunPSK" pitchFamily="34" charset="-34"/>
                <a:cs typeface="TH SarabunPSK" pitchFamily="34" charset="-34"/>
              </a:rPr>
              <a:t>.ปากน้ำปราณ</a:t>
            </a:r>
            <a:endParaRPr lang="th-TH" sz="12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9" name="รูปภาพ 28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497" b="100000" l="99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424" y="6503185"/>
            <a:ext cx="217742" cy="13821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430361" y="6407209"/>
            <a:ext cx="1317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 smtClean="0"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1200" dirty="0" smtClean="0">
                <a:latin typeface="TH SarabunPSK" pitchFamily="34" charset="-34"/>
                <a:cs typeface="TH SarabunPSK" pitchFamily="34" charset="-34"/>
              </a:rPr>
              <a:t>          063-4622896</a:t>
            </a:r>
            <a:endParaRPr lang="th-TH" sz="12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C:\Users\admin613\Desktop\26230997_528481817505678_4320577546609755744_n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007" y="138782"/>
            <a:ext cx="1047771" cy="104777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889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0"/>
            <a:ext cx="32904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264891" y="0"/>
            <a:ext cx="32904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549684" y="0"/>
            <a:ext cx="3356315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356316" cy="685800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891" y="1"/>
            <a:ext cx="3314493" cy="685800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385" y="-1"/>
            <a:ext cx="3326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91466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</TotalTime>
  <Words>41</Words>
  <Application>Microsoft Office PowerPoint</Application>
  <PresentationFormat>กระดาษ A4 (210x297 มม.)</PresentationFormat>
  <Paragraphs>7</Paragraphs>
  <Slides>2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</vt:i4>
      </vt:variant>
    </vt:vector>
  </HeadingPairs>
  <TitlesOfParts>
    <vt:vector size="3" baseType="lpstr">
      <vt:lpstr>ชุดรูปแบบของ Office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</dc:creator>
  <cp:lastModifiedBy>admin613</cp:lastModifiedBy>
  <cp:revision>19</cp:revision>
  <cp:lastPrinted>2020-11-05T06:55:15Z</cp:lastPrinted>
  <dcterms:created xsi:type="dcterms:W3CDTF">2020-02-15T11:07:20Z</dcterms:created>
  <dcterms:modified xsi:type="dcterms:W3CDTF">2020-11-05T09:14:19Z</dcterms:modified>
</cp:coreProperties>
</file>